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9067-18F2-4FE3-B35D-7A22E424A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6A94B-42B2-4C69-A97F-DC29AB730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D79B-B986-4568-9472-84C1A5F8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659D0-6D57-4F07-B16A-48BD93BA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C4F7C-54CC-4180-B8BD-086FE070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52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E891-C907-45F5-AF17-DF7F3EC9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8EED3-B0B7-445B-AD66-66B0A0885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ACAF-0D0A-4DA5-8D63-5F03ACE3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6B40F-0D54-4AE8-A896-6EB17520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2D307-3B03-4C38-B184-133FDE6D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91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FEB28-9647-4DFC-AD17-2A007A811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95427-DF35-4286-B549-3B4500C4C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41C32-0B52-42F1-A7F8-CD1DCCC4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F64A-452C-40A8-89F3-1382A043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6F3B0-4F70-48A8-A847-CA6184E8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12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E4F8-871E-445D-A410-2CE6ABF5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00DD-77E4-4CA6-8B24-6B4CBD72C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B92A1-7179-4D19-BB73-46E6FD70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3AA9-2143-4C71-9B0B-38E9F7B5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BAAE-320D-4F44-B07E-48C23830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6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3F7F-BEF4-458E-82F7-014AF315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BD95-C32E-484F-92DA-56495E7B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0FCB-DEEC-4108-8765-97C2EA19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0FFEE-C5FE-486B-A017-E8FC3697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0A7FC-EDE9-4138-8A8D-6818A81F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5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57C8-6AA7-442B-926D-F7C721D6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DE4B-60E8-42A1-8EDD-701916156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0BCC1-C30D-4A97-A2AF-B54087721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10019-6290-4779-BD1F-5F85E964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8439B-9AC8-43DF-9D0F-312F7F62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0522D-D1F9-42B4-B8EF-BE81F4BD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49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55DB-73C8-45BA-A2C4-25E4579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47701-B470-47AA-998B-59171684F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3434E-3C2C-4651-95F7-21920182D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4426-AD0B-445F-96CC-CDDA484C8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1AB87-3981-4F90-897B-675E7A97D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95B4E-01A9-4E45-996F-E4653AAE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9510D-FEF2-4DD7-8C22-BB4BE2DA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14D28-4F8A-4A59-AFE4-4FE812AE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8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6B0C-AFDB-482F-8CC2-0EAB2374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D4040-F311-4178-A576-DAD62145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8003-6612-441C-9E52-87D5DA70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4075-8730-4A8F-AE8B-EBAE992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97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AC018-6901-49FA-BDF5-A710D288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E1342-0A17-48BB-8888-4269834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5B56-2B9B-4D27-9E61-A69078CB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31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3D3E-93C2-44AB-BDE4-F6B258E9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6C986-B1E4-4ACC-87CF-C853A31A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CBE4E-7EDB-4BEC-9DF2-5995466E8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F2E1F-EA61-4E7F-8AE9-7C88C4CA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EB894-0C19-49F5-9D41-A5331B19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883DE-A9A7-4125-946E-CD37DACE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60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3377-ADB6-4CF4-845A-2FF332C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67729-47F4-40D2-848A-82A716EE9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2F93-6DE1-406C-ACA7-8944C2A4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3BAB-E7C3-43E8-8428-2C40A8D5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EECC-2B44-49B7-9A78-2F89D75C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303D4-EC17-4878-8E96-2C7A69B4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70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10733-2990-4662-BFE1-677152F2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4E4A0-FD4A-4FC9-BA4E-9E47A366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A1F1-1253-4DED-9384-565436D21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C717-6796-457E-A5E6-698AC5FAF1DA}" type="datetimeFigureOut">
              <a:rPr lang="en-IN" smtClean="0"/>
              <a:t>30-06-2020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C428-3AB4-4253-9786-BF719A35F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84D8-588E-4984-AC34-3D6D1EC8D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175B-607F-499F-AA59-ACE538E439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21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A860F-93F4-4A88-A000-7D086019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2" y="536902"/>
            <a:ext cx="11034943" cy="57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46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8DFFC-2866-43F0-A3A1-24FA2666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0"/>
            <a:ext cx="121920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9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7CB45-9510-401D-A577-6DBDBEBE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753"/>
            <a:ext cx="12192000" cy="58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5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5E767-E367-4E23-81AF-5DE13FD6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19"/>
            <a:ext cx="12192000" cy="64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6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D9893-F856-47DF-A3D2-3F5323C0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33"/>
            <a:ext cx="12192000" cy="65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CFDB8-7F5B-4FB6-B55A-EE64FC27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1"/>
            <a:ext cx="12192000" cy="64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8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BEABE0-5E01-4963-B96C-BC9785F7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447675"/>
            <a:ext cx="119157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72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3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500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72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221D0-C76D-4462-9AEF-D449A99E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306"/>
            <a:ext cx="12192000" cy="5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7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16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61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39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5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5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82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F253D-04B5-4B94-A612-2F1BD04D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8" y="305993"/>
            <a:ext cx="11730361" cy="6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1ED23-3452-4DDF-B542-2C47AF9C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06"/>
            <a:ext cx="12192000" cy="56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10E36-6CAF-4E38-925F-1A41B77C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90"/>
            <a:ext cx="12192000" cy="59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53B66-2C0B-4772-AF95-834DB64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617"/>
            <a:ext cx="12192000" cy="44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7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BD5CA-70AC-46FF-8527-A14145AF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75"/>
            <a:ext cx="12192000" cy="5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D973A-339B-491D-8273-D5DDE1A6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579"/>
            <a:ext cx="12192000" cy="59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D31AA-AF74-4242-8CAB-03B2C431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83"/>
            <a:ext cx="12192000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6</cp:revision>
  <dcterms:created xsi:type="dcterms:W3CDTF">2020-06-30T17:51:58Z</dcterms:created>
  <dcterms:modified xsi:type="dcterms:W3CDTF">2020-06-30T18:55:38Z</dcterms:modified>
</cp:coreProperties>
</file>